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8" r:id="rId3"/>
    <p:sldId id="267" r:id="rId4"/>
    <p:sldId id="266" r:id="rId5"/>
    <p:sldId id="265" r:id="rId6"/>
    <p:sldId id="264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92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7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7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1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874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4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92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01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8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5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3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120DF-75C5-4FC8-8E48-061058278A86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5B919-A4E2-4CA7-AE13-F4FF2BC63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72730" y="4752130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Amanda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006635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</a:t>
            </a:r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it’s Friday?  </a:t>
            </a:r>
            <a:endParaRPr lang="en-US" sz="1600" b="1" dirty="0" smtClean="0">
              <a:latin typeface="Arial Black" pitchFamily="34" charset="0"/>
              <a:cs typeface="Aharoni" pitchFamily="2" charset="-79"/>
            </a:endParaRP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1" y="5049483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867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607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373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96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14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40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789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83335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1" y="4377472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26" y="4752130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86200" y="3248152"/>
            <a:ext cx="1181100" cy="485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05800" y="3032733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dharris\Desktop\orange-slice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7" y="4377473"/>
            <a:ext cx="2898726" cy="231898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7053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0800" y="4203276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71209" y="4203580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12504" y="4213821"/>
            <a:ext cx="624791" cy="36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55779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4392" y="5129746"/>
            <a:ext cx="2241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Orange you glad it’s Friday?  </a:t>
            </a:r>
          </a:p>
          <a:p>
            <a:pPr algn="ctr"/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Have a great weekend</a:t>
            </a:r>
            <a:r>
              <a:rPr lang="en-US" sz="1600" dirty="0" smtClean="0">
                <a:latin typeface="Arial Black" pitchFamily="34" charset="0"/>
                <a:cs typeface="Aharoni" pitchFamily="2" charset="-79"/>
              </a:rPr>
              <a:t>!</a:t>
            </a:r>
            <a:endParaRPr lang="en-US" sz="16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1451" y="4760414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160064" y="4769387"/>
            <a:ext cx="770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 Black" pitchFamily="34" charset="0"/>
                <a:cs typeface="Aharoni" pitchFamily="2" charset="-79"/>
              </a:rPr>
              <a:t>Ruth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379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286</Words>
  <Application>Microsoft Office PowerPoint</Application>
  <PresentationFormat>On-screen Show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10</cp:revision>
  <cp:lastPrinted>2013-04-15T17:20:15Z</cp:lastPrinted>
  <dcterms:created xsi:type="dcterms:W3CDTF">2013-03-25T18:28:42Z</dcterms:created>
  <dcterms:modified xsi:type="dcterms:W3CDTF">2013-04-15T17:20:21Z</dcterms:modified>
</cp:coreProperties>
</file>